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6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2" name="矩形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矩形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77EEC6A-C5DA-4DF4-9674-5EF3F2ECE0FC}" type="datetimeFigureOut">
              <a:rPr lang="zh-TW" altLang="en-US" smtClean="0"/>
              <a:pPr/>
              <a:t>2010/7/25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768BE30-BE2E-43C2-85D9-0B81CA240F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城市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‧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星空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‧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嘉年華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2010/08/14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觀星活動</a:t>
            </a:r>
            <a:endParaRPr lang="zh-TW" altLang="en-US" dirty="0"/>
          </a:p>
        </p:txBody>
      </p:sp>
      <p:pic>
        <p:nvPicPr>
          <p:cNvPr id="1026" name="Picture 2" descr="K:\cch\親子觀星會\會務資料\logo\familystar_logo_n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819651" cy="742950"/>
          </a:xfrm>
          <a:prstGeom prst="rect">
            <a:avLst/>
          </a:prstGeom>
          <a:noFill/>
        </p:spPr>
      </p:pic>
      <p:sp>
        <p:nvSpPr>
          <p:cNvPr id="6" name="文字方塊 5"/>
          <p:cNvSpPr txBox="1"/>
          <p:nvPr/>
        </p:nvSpPr>
        <p:spPr>
          <a:xfrm>
            <a:off x="5148064" y="5373216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主辦單位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永和市公所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承辦單位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台北縣愛兒協會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協辦單位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台灣親子觀星會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活動地點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永和市仁愛公園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星野及行星\2007_03_24_梅西爾馬拉松\DSC_23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0"/>
            <a:ext cx="2127474" cy="1412776"/>
          </a:xfrm>
          <a:prstGeom prst="rect">
            <a:avLst/>
          </a:prstGeom>
          <a:noFill/>
        </p:spPr>
      </p:pic>
      <p:pic>
        <p:nvPicPr>
          <p:cNvPr id="2050" name="Picture 2" descr="D:\星野及行星\2007_09_01_擎天崗流星雨\DSC_43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0"/>
            <a:ext cx="2127474" cy="1412776"/>
          </a:xfrm>
          <a:prstGeom prst="rect">
            <a:avLst/>
          </a:prstGeom>
          <a:noFill/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活動流程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17:00~17:30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光譜盒子 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DIY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17:40~18:00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星座盤 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DIY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18:30~19:25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來賓長官致詞  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19:25~21:00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星空劇場  </a:t>
            </a:r>
          </a:p>
          <a:p>
            <a:pPr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望遠鏡觀測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(15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支以上的望遠鏡提供觀測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)</a:t>
            </a:r>
          </a:p>
          <a:p>
            <a:pPr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最大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40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公分望遠鏡、光電球、隕石、太陽系模型、各式望遠鏡展示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、星空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藏寶圖、星星</a:t>
            </a:r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闖關</a:t>
            </a:r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活動</a:t>
            </a:r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、讓民眾幫牛郎、織女搭起鵲橋</a:t>
            </a: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2052" name="Picture 4" descr="D:\星野及行星\2007_03_24_梅西爾馬拉松\DSC_23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6526" y="0"/>
            <a:ext cx="2127474" cy="1412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19:40~20:10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魔術表演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20:10~20:25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入門舞蹈團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20:25~20:55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東森幼幼台  </a:t>
            </a:r>
          </a:p>
          <a:p>
            <a:pPr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           彩虹、月亮姐姐 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            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星星、太陽哥哥</a:t>
            </a: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20:55~21:10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宣誓把星空還給寶貝</a:t>
            </a:r>
          </a:p>
          <a:p>
            <a:endParaRPr lang="zh-TW" altLang="en-US" dirty="0"/>
          </a:p>
        </p:txBody>
      </p:sp>
      <p:pic>
        <p:nvPicPr>
          <p:cNvPr id="3074" name="Picture 2" descr="D:\星野及行星\2009_05_21_大武崙\DSC_11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2160240" cy="1434535"/>
          </a:xfrm>
          <a:prstGeom prst="rect">
            <a:avLst/>
          </a:prstGeom>
          <a:noFill/>
        </p:spPr>
      </p:pic>
      <p:pic>
        <p:nvPicPr>
          <p:cNvPr id="5" name="Picture 2" descr="K:\cch\親子觀星會\會務資料\logo\familystar_logo_n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4819651" cy="742950"/>
          </a:xfrm>
          <a:prstGeom prst="rect">
            <a:avLst/>
          </a:prstGeom>
          <a:noFill/>
        </p:spPr>
      </p:pic>
      <p:pic>
        <p:nvPicPr>
          <p:cNvPr id="1026" name="Picture 2" descr="L:\cch\數位相機\D50\2010_07_10_昆陽觀星\DSC_46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869160"/>
            <a:ext cx="2448272" cy="1627942"/>
          </a:xfrm>
          <a:prstGeom prst="rect">
            <a:avLst/>
          </a:prstGeom>
          <a:noFill/>
        </p:spPr>
      </p:pic>
      <p:pic>
        <p:nvPicPr>
          <p:cNvPr id="1027" name="Picture 3" descr="L:\cch\數位相機\D50\2010_07_10_昆陽觀星\DSC_4665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869160"/>
            <a:ext cx="2448272" cy="1627941"/>
          </a:xfrm>
          <a:prstGeom prst="rect">
            <a:avLst/>
          </a:prstGeom>
          <a:noFill/>
        </p:spPr>
      </p:pic>
      <p:pic>
        <p:nvPicPr>
          <p:cNvPr id="1028" name="Picture 4" descr="L:\cch\數位相機\D50\2010_07_21_大武崙觀星\DSC_47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4869160"/>
            <a:ext cx="2448271" cy="1627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模組">
  <a:themeElements>
    <a:clrScheme name="模組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模組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模組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59</TotalTime>
  <Words>122</Words>
  <Application>Microsoft Office PowerPoint</Application>
  <PresentationFormat>如螢幕大小 (4:3)</PresentationFormat>
  <Paragraphs>19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模組</vt:lpstr>
      <vt:lpstr> 城市‧星空‧嘉年華</vt:lpstr>
      <vt:lpstr>活動流程</vt:lpstr>
      <vt:lpstr>投影片 3</vt:lpstr>
    </vt:vector>
  </TitlesOfParts>
  <Company>ncc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城市‧星空‧嘉年華</dc:title>
  <dc:creator>cch</dc:creator>
  <cp:lastModifiedBy>cch</cp:lastModifiedBy>
  <cp:revision>9</cp:revision>
  <dcterms:created xsi:type="dcterms:W3CDTF">2010-07-24T13:03:58Z</dcterms:created>
  <dcterms:modified xsi:type="dcterms:W3CDTF">2010-07-25T00:52:03Z</dcterms:modified>
</cp:coreProperties>
</file>