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7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矩形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矩形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矩形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56" name="矩形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矩形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矩形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矩形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手繪多邊形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手繪多邊形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手繪多邊形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手繪多邊形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手繪多邊形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手繪多邊形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手繪多邊形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手繪多邊形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手繪多邊形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手繪多邊形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手繪多邊形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手繪多邊形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手繪多邊形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手繪多邊形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矩形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矩形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矩形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矩形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矩形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矩形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矩形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矩形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直線接點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群組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直線接點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grpSp>
        <p:nvGrpSpPr>
          <p:cNvPr id="14" name="群組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直線接點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群組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直線接點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矩形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矩形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矩形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0A0D643-9641-4492-AA19-3C12BD5559F6}" type="datetimeFigureOut">
              <a:rPr lang="zh-TW" altLang="en-US" smtClean="0"/>
              <a:t>2013/10/5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6FF9CA2-0F39-457C-AE60-875B04D6FDD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0" dirty="0" smtClean="0"/>
              <a:t>即時</a:t>
            </a:r>
            <a:r>
              <a:rPr lang="zh-TW" altLang="en-US" b="0" dirty="0" smtClean="0"/>
              <a:t>座標軟體運用與操作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親子觀星會 </a:t>
            </a:r>
            <a:r>
              <a:rPr lang="en-US" altLang="zh-TW" dirty="0" smtClean="0"/>
              <a:t> </a:t>
            </a:r>
            <a:r>
              <a:rPr lang="zh-TW" altLang="en-US" dirty="0" smtClean="0"/>
              <a:t>陳慶</a:t>
            </a:r>
            <a:r>
              <a:rPr lang="zh-TW" altLang="en-US" dirty="0" smtClean="0"/>
              <a:t>鴻</a:t>
            </a:r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星圖的 </a:t>
            </a:r>
            <a:r>
              <a:rPr lang="en-US" altLang="zh-TW" dirty="0" smtClean="0"/>
              <a:t>App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Google </a:t>
            </a:r>
            <a:r>
              <a:rPr lang="en-US" altLang="zh-TW" dirty="0" err="1" smtClean="0"/>
              <a:t>SkyMap</a:t>
            </a:r>
            <a:r>
              <a:rPr lang="en-US" altLang="zh-TW" dirty="0" smtClean="0"/>
              <a:t> (</a:t>
            </a:r>
            <a:r>
              <a:rPr lang="zh-TW" altLang="en-US" dirty="0" smtClean="0"/>
              <a:t>天象圖</a:t>
            </a:r>
            <a:r>
              <a:rPr lang="en-US" altLang="zh-TW" dirty="0" smtClean="0"/>
              <a:t>)</a:t>
            </a:r>
          </a:p>
          <a:p>
            <a:r>
              <a:rPr lang="en-US" altLang="zh-TW" dirty="0" err="1" smtClean="0"/>
              <a:t>SkEye</a:t>
            </a:r>
            <a:endParaRPr lang="en-US" altLang="zh-TW" dirty="0" smtClean="0"/>
          </a:p>
          <a:p>
            <a:r>
              <a:rPr lang="en-US" altLang="zh-TW" dirty="0" smtClean="0"/>
              <a:t>Star Chart (</a:t>
            </a:r>
            <a:r>
              <a:rPr lang="zh-TW" altLang="en-US" dirty="0" smtClean="0"/>
              <a:t>星圖</a:t>
            </a:r>
            <a:r>
              <a:rPr lang="en-US" altLang="zh-TW" dirty="0" smtClean="0"/>
              <a:t>)</a:t>
            </a:r>
          </a:p>
          <a:p>
            <a:r>
              <a:rPr lang="en-US" dirty="0" smtClean="0"/>
              <a:t>Mobile Observatory </a:t>
            </a:r>
            <a:r>
              <a:rPr lang="en-US" dirty="0" smtClean="0"/>
              <a:t>– Astronomy (NT$199)</a:t>
            </a:r>
          </a:p>
          <a:p>
            <a:r>
              <a:rPr lang="en-US" dirty="0" err="1" smtClean="0"/>
              <a:t>Iphone</a:t>
            </a:r>
            <a:r>
              <a:rPr lang="en-US" dirty="0" smtClean="0"/>
              <a:t> Star Walk (NT99)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梅西爾資料 </a:t>
            </a:r>
            <a:r>
              <a:rPr lang="en-US" altLang="zh-TW" dirty="0" smtClean="0"/>
              <a:t>App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Messier Catalog</a:t>
            </a:r>
          </a:p>
          <a:p>
            <a:r>
              <a:rPr lang="en-US" altLang="zh-TW" dirty="0" smtClean="0"/>
              <a:t>Catalog Messier</a:t>
            </a:r>
          </a:p>
          <a:p>
            <a:r>
              <a:rPr lang="en-US" altLang="zh-TW" dirty="0" smtClean="0"/>
              <a:t>Deep Sky</a:t>
            </a:r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地鐵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地鐵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地鐵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35</TotalTime>
  <Words>51</Words>
  <Application>Microsoft Office PowerPoint</Application>
  <PresentationFormat>如螢幕大小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地鐵</vt:lpstr>
      <vt:lpstr>即時座標軟體運用與操作</vt:lpstr>
      <vt:lpstr>星圖的 App</vt:lpstr>
      <vt:lpstr>梅西爾資料 App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即時座標軟體運用與操作</dc:title>
  <dc:creator>Chen Ching Hung</dc:creator>
  <cp:lastModifiedBy>Chen Ching Hung</cp:lastModifiedBy>
  <cp:revision>4</cp:revision>
  <dcterms:created xsi:type="dcterms:W3CDTF">2013-10-05T01:32:45Z</dcterms:created>
  <dcterms:modified xsi:type="dcterms:W3CDTF">2013-10-05T02:07:46Z</dcterms:modified>
</cp:coreProperties>
</file>