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2" name="矩形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矩形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矩形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矩形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矩形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56" name="矩形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矩形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矩形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矩形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手繪多邊形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手繪多邊形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手繪多邊形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手繪多邊形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手繪多邊形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手繪多邊形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手繪多邊形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手繪多邊形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手繪多邊形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手繪多邊形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手繪多邊形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手繪多邊形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手繪多邊形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手繪多邊形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矩形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矩形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矩形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6" name="矩形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矩形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矩形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矩形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矩形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矩形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矩形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矩形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直線接點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群組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直線接點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線接點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線接點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標題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TW" altLang="en-US" smtClean="0"/>
              <a:t>按一下圖示以新增圖片</a:t>
            </a:r>
            <a:endParaRPr kumimoji="0"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grpSp>
        <p:nvGrpSpPr>
          <p:cNvPr id="14" name="群組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直線接點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線接點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線接點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群組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直線接點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線接點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矩形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矩形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矩形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矩形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矩形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664E427-3B31-4997-A0BB-CA8DC62B0358}" type="datetimeFigureOut">
              <a:rPr lang="zh-TW" altLang="en-US" smtClean="0"/>
              <a:t>2014/3/7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1591E99B-3280-454E-96F6-233580A4B5FD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手機觀星樂趣多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陳慶鴻</a:t>
            </a:r>
            <a:r>
              <a:rPr lang="en-US" altLang="zh-TW" dirty="0" smtClean="0"/>
              <a:t>(</a:t>
            </a:r>
            <a:r>
              <a:rPr lang="en-US" altLang="zh-TW" dirty="0" err="1" smtClean="0"/>
              <a:t>aa</a:t>
            </a:r>
            <a:r>
              <a:rPr lang="en-US" altLang="zh-TW" dirty="0" smtClean="0"/>
              <a:t>)</a:t>
            </a:r>
            <a:r>
              <a:rPr lang="zh-TW" altLang="en-US" dirty="0" smtClean="0"/>
              <a:t> 主講</a:t>
            </a:r>
            <a:endParaRPr lang="zh-TW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手機的選擇與分類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err="1" smtClean="0"/>
              <a:t>Iphone</a:t>
            </a:r>
            <a:r>
              <a:rPr lang="en-US" altLang="zh-TW" dirty="0" smtClean="0"/>
              <a:t> </a:t>
            </a:r>
            <a:r>
              <a:rPr lang="zh-TW" altLang="en-US" dirty="0" smtClean="0"/>
              <a:t>與 </a:t>
            </a:r>
            <a:r>
              <a:rPr lang="en-US" altLang="zh-TW" dirty="0" smtClean="0"/>
              <a:t>Android </a:t>
            </a:r>
            <a:r>
              <a:rPr lang="zh-TW" altLang="en-US" dirty="0" smtClean="0"/>
              <a:t>之區別</a:t>
            </a:r>
            <a:endParaRPr lang="en-US" altLang="zh-TW" dirty="0" smtClean="0"/>
          </a:p>
          <a:p>
            <a:r>
              <a:rPr lang="zh-TW" altLang="en-US" dirty="0" smtClean="0"/>
              <a:t>電子羅盤</a:t>
            </a:r>
            <a:endParaRPr lang="en-US" altLang="zh-TW" dirty="0" smtClean="0"/>
          </a:p>
          <a:p>
            <a:r>
              <a:rPr lang="zh-TW" altLang="en-US" dirty="0" smtClean="0"/>
              <a:t>水平儀</a:t>
            </a:r>
            <a:endParaRPr lang="en-US" altLang="zh-TW" dirty="0" smtClean="0"/>
          </a:p>
          <a:p>
            <a:r>
              <a:rPr lang="en-US" altLang="zh-TW" dirty="0" smtClean="0"/>
              <a:t>GPS</a:t>
            </a:r>
            <a:r>
              <a:rPr lang="zh-TW" altLang="en-US" dirty="0" smtClean="0"/>
              <a:t>定位</a:t>
            </a:r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Android </a:t>
            </a:r>
            <a:r>
              <a:rPr lang="zh-TW" altLang="en-US" dirty="0" smtClean="0"/>
              <a:t>星圖軟體介紹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Google </a:t>
            </a:r>
            <a:r>
              <a:rPr lang="zh-TW" altLang="en-US" dirty="0" smtClean="0"/>
              <a:t>天象圖</a:t>
            </a:r>
            <a:endParaRPr lang="en-US" altLang="zh-TW" dirty="0" smtClean="0"/>
          </a:p>
          <a:p>
            <a:r>
              <a:rPr lang="en-US" altLang="zh-TW" dirty="0" err="1" smtClean="0"/>
              <a:t>Skeye</a:t>
            </a:r>
            <a:endParaRPr lang="en-US" altLang="zh-TW" dirty="0" smtClean="0"/>
          </a:p>
          <a:p>
            <a:r>
              <a:rPr lang="zh-TW" altLang="en-US" dirty="0" smtClean="0"/>
              <a:t>星圖</a:t>
            </a:r>
            <a:endParaRPr lang="en-US" altLang="zh-TW" dirty="0" smtClean="0"/>
          </a:p>
          <a:p>
            <a:r>
              <a:rPr lang="en-US" altLang="zh-TW" dirty="0" smtClean="0"/>
              <a:t>Mobile Observatory</a:t>
            </a:r>
          </a:p>
          <a:p>
            <a:r>
              <a:rPr lang="en-US" altLang="zh-TW" dirty="0" smtClean="0"/>
              <a:t>Solar System Explorer </a:t>
            </a:r>
            <a:r>
              <a:rPr lang="en-US" altLang="zh-TW" dirty="0" err="1" smtClean="0"/>
              <a:t>Lite</a:t>
            </a:r>
            <a:endParaRPr lang="en-US" altLang="zh-TW" dirty="0" smtClean="0"/>
          </a:p>
          <a:p>
            <a:r>
              <a:rPr lang="en-US" altLang="zh-TW" dirty="0" smtClean="0"/>
              <a:t>ISS Detector</a:t>
            </a:r>
          </a:p>
          <a:p>
            <a:r>
              <a:rPr lang="en-US" altLang="zh-TW" dirty="0" smtClean="0"/>
              <a:t>Deep Sky</a:t>
            </a:r>
            <a:endParaRPr lang="zh-TW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實務分享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Google </a:t>
            </a:r>
            <a:r>
              <a:rPr lang="zh-TW" altLang="en-US" dirty="0" smtClean="0"/>
              <a:t>天象圖街頭天文超好用</a:t>
            </a:r>
            <a:endParaRPr lang="en-US" altLang="zh-TW" dirty="0" smtClean="0"/>
          </a:p>
          <a:p>
            <a:r>
              <a:rPr lang="en-US" altLang="zh-TW" dirty="0" err="1" smtClean="0"/>
              <a:t>Skeye</a:t>
            </a:r>
            <a:r>
              <a:rPr lang="en-US" altLang="zh-TW" dirty="0" smtClean="0"/>
              <a:t> </a:t>
            </a:r>
            <a:r>
              <a:rPr lang="zh-TW" altLang="en-US" dirty="0" smtClean="0"/>
              <a:t>水平仰角找星超</a:t>
            </a:r>
            <a:r>
              <a:rPr lang="en-US" altLang="zh-TW" dirty="0" smtClean="0"/>
              <a:t>easy</a:t>
            </a:r>
          </a:p>
          <a:p>
            <a:r>
              <a:rPr lang="en-US" altLang="zh-TW" dirty="0" smtClean="0"/>
              <a:t>Mobile </a:t>
            </a:r>
            <a:r>
              <a:rPr lang="en-US" altLang="zh-TW" dirty="0" smtClean="0"/>
              <a:t>Observatory </a:t>
            </a:r>
            <a:r>
              <a:rPr lang="zh-TW" altLang="en-US" dirty="0" smtClean="0"/>
              <a:t>活動規劃超方便</a:t>
            </a:r>
            <a:endParaRPr lang="en-US" altLang="zh-TW" dirty="0" smtClean="0"/>
          </a:p>
          <a:p>
            <a:r>
              <a:rPr lang="en-US" altLang="zh-TW" dirty="0" smtClean="0"/>
              <a:t>Deep </a:t>
            </a:r>
            <a:r>
              <a:rPr lang="en-US" altLang="zh-TW" dirty="0" smtClean="0"/>
              <a:t>Sky </a:t>
            </a:r>
            <a:r>
              <a:rPr lang="zh-TW" altLang="en-US" dirty="0" smtClean="0"/>
              <a:t>介紹梅西爾</a:t>
            </a:r>
            <a:endParaRPr lang="zh-TW" altLang="en-US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err="1" smtClean="0"/>
              <a:t>Iphone</a:t>
            </a:r>
            <a:r>
              <a:rPr lang="en-US" altLang="zh-TW" dirty="0" smtClean="0"/>
              <a:t> </a:t>
            </a:r>
            <a:r>
              <a:rPr lang="zh-TW" altLang="en-US" dirty="0" smtClean="0"/>
              <a:t>星圖軟體介紹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err="1" smtClean="0"/>
              <a:t>Skysafari</a:t>
            </a:r>
            <a:endParaRPr lang="en-US" altLang="zh-TW" dirty="0" smtClean="0"/>
          </a:p>
          <a:p>
            <a:r>
              <a:rPr lang="en-US" altLang="zh-TW" dirty="0" err="1" smtClean="0"/>
              <a:t>Goskywatch</a:t>
            </a:r>
            <a:endParaRPr lang="en-US" altLang="zh-TW" dirty="0" smtClean="0"/>
          </a:p>
          <a:p>
            <a:r>
              <a:rPr lang="en-US" altLang="zh-TW" dirty="0" smtClean="0"/>
              <a:t>Star walk</a:t>
            </a:r>
          </a:p>
          <a:p>
            <a:r>
              <a:rPr lang="en-US" altLang="zh-TW" dirty="0" smtClean="0"/>
              <a:t>Solar walk</a:t>
            </a:r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手機星圖更多的應用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星座教學</a:t>
            </a:r>
            <a:endParaRPr lang="en-US" altLang="zh-TW" dirty="0" smtClean="0"/>
          </a:p>
          <a:p>
            <a:r>
              <a:rPr lang="zh-TW" altLang="en-US" dirty="0" smtClean="0"/>
              <a:t>當 </a:t>
            </a:r>
            <a:r>
              <a:rPr lang="en-US" altLang="zh-TW" dirty="0" err="1" smtClean="0"/>
              <a:t>goto</a:t>
            </a:r>
            <a:r>
              <a:rPr lang="en-US" altLang="zh-TW" dirty="0" smtClean="0"/>
              <a:t> </a:t>
            </a:r>
            <a:r>
              <a:rPr lang="zh-TW" altLang="en-US" dirty="0" smtClean="0"/>
              <a:t>使用</a:t>
            </a:r>
            <a:endParaRPr lang="en-US" altLang="zh-TW" dirty="0" smtClean="0"/>
          </a:p>
          <a:p>
            <a:r>
              <a:rPr lang="zh-TW" altLang="en-US" dirty="0" smtClean="0"/>
              <a:t>三星校正時方便找到亮星</a:t>
            </a:r>
            <a:endParaRPr lang="en-US" altLang="zh-TW" dirty="0" smtClean="0"/>
          </a:p>
          <a:p>
            <a:r>
              <a:rPr lang="zh-TW" altLang="en-US" dirty="0" smtClean="0"/>
              <a:t>預</a:t>
            </a:r>
            <a:r>
              <a:rPr lang="zh-TW" altLang="en-US" dirty="0" smtClean="0"/>
              <a:t>排</a:t>
            </a:r>
            <a:r>
              <a:rPr lang="zh-TW" altLang="en-US" dirty="0" smtClean="0"/>
              <a:t>觀測計劃</a:t>
            </a:r>
            <a:endParaRPr lang="en-US" altLang="zh-TW" dirty="0" smtClean="0"/>
          </a:p>
          <a:p>
            <a:r>
              <a:rPr lang="zh-TW" altLang="en-US" dirty="0" smtClean="0"/>
              <a:t>拍星時可以查目標升起的角度及時間</a:t>
            </a:r>
            <a:endParaRPr lang="en-US" altLang="zh-TW" dirty="0" smtClean="0"/>
          </a:p>
          <a:p>
            <a:endParaRPr lang="zh-TW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問</a:t>
            </a:r>
            <a:r>
              <a:rPr lang="en-US" altLang="zh-TW" dirty="0" smtClean="0"/>
              <a:t>&amp;</a:t>
            </a:r>
            <a:r>
              <a:rPr lang="zh-TW" altLang="en-US" smtClean="0"/>
              <a:t>答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地鐵">
  <a:themeElements>
    <a:clrScheme name="地鐵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地鐵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地鐵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86</TotalTime>
  <Words>119</Words>
  <Application>Microsoft Office PowerPoint</Application>
  <PresentationFormat>如螢幕大小 (4:3)</PresentationFormat>
  <Paragraphs>32</Paragraphs>
  <Slides>7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8" baseType="lpstr">
      <vt:lpstr>地鐵</vt:lpstr>
      <vt:lpstr>手機觀星樂趣多</vt:lpstr>
      <vt:lpstr>手機的選擇與分類</vt:lpstr>
      <vt:lpstr>Android 星圖軟體介紹</vt:lpstr>
      <vt:lpstr>實務分享</vt:lpstr>
      <vt:lpstr>Iphone 星圖軟體介紹</vt:lpstr>
      <vt:lpstr>手機星圖更多的應用</vt:lpstr>
      <vt:lpstr>問&amp;答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手機觀星樂趣多</dc:title>
  <dc:creator>cch</dc:creator>
  <cp:lastModifiedBy>cch</cp:lastModifiedBy>
  <cp:revision>9</cp:revision>
  <dcterms:created xsi:type="dcterms:W3CDTF">2014-03-07T14:25:19Z</dcterms:created>
  <dcterms:modified xsi:type="dcterms:W3CDTF">2014-03-07T15:52:05Z</dcterms:modified>
</cp:coreProperties>
</file>